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97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7000" y="1905000"/>
            <a:ext cx="12065000" cy="4953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12565" y="268300"/>
            <a:ext cx="5506720" cy="7282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3384" y="1480261"/>
            <a:ext cx="7957184" cy="44011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6" Type="http://schemas.openxmlformats.org/officeDocument/2006/relationships/image" Target="../media/image1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23386" y="1361643"/>
            <a:ext cx="41370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Title</a:t>
            </a:r>
            <a:r>
              <a:rPr sz="4000" spc="-60" dirty="0"/>
              <a:t> </a:t>
            </a:r>
            <a:r>
              <a:rPr sz="4000" dirty="0"/>
              <a:t>of</a:t>
            </a:r>
            <a:r>
              <a:rPr sz="4000" spc="-60" dirty="0"/>
              <a:t> </a:t>
            </a:r>
            <a:r>
              <a:rPr sz="4000" dirty="0"/>
              <a:t>the</a:t>
            </a:r>
            <a:r>
              <a:rPr sz="4000" spc="-60" dirty="0"/>
              <a:t> </a:t>
            </a:r>
            <a:r>
              <a:rPr sz="4000" spc="-10" dirty="0"/>
              <a:t>abstract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2651505" y="3084322"/>
            <a:ext cx="5281295" cy="18065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Author</a:t>
            </a:r>
            <a:r>
              <a:rPr sz="32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r>
              <a:rPr sz="3200" dirty="0">
                <a:latin typeface="Calibri"/>
                <a:cs typeface="Calibri"/>
              </a:rPr>
              <a:t>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Author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2,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Author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3,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50" dirty="0">
                <a:latin typeface="Calibri"/>
                <a:cs typeface="Calibri"/>
              </a:rPr>
              <a:t>…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25"/>
              </a:spcBef>
            </a:pPr>
            <a:endParaRPr sz="3200">
              <a:latin typeface="Calibri"/>
              <a:cs typeface="Calibri"/>
            </a:endParaRPr>
          </a:p>
          <a:p>
            <a:pPr marL="2540" algn="ctr">
              <a:lnSpc>
                <a:spcPct val="100000"/>
              </a:lnSpc>
            </a:pPr>
            <a:r>
              <a:rPr sz="3200" i="1" spc="-10" dirty="0">
                <a:latin typeface="Calibri"/>
                <a:cs typeface="Calibri"/>
              </a:rPr>
              <a:t>Affiliations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254" y="2762758"/>
            <a:ext cx="2183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Include</a:t>
            </a:r>
            <a:r>
              <a:rPr sz="18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figures,</a:t>
            </a:r>
            <a:r>
              <a:rPr sz="18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if</a:t>
            </a:r>
            <a:r>
              <a:rPr sz="18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FF0000"/>
                </a:solidFill>
                <a:latin typeface="Arial"/>
                <a:cs typeface="Arial"/>
              </a:rPr>
              <a:t>any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21308"/>
            <a:ext cx="12186895" cy="11272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5333" rIns="0" bIns="0" rtlCol="0">
            <a:spAutoFit/>
          </a:bodyPr>
          <a:lstStyle/>
          <a:p>
            <a:pPr marL="119126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Background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4200" indent="-571500">
              <a:lnSpc>
                <a:spcPts val="3420"/>
              </a:lnSpc>
              <a:spcBef>
                <a:spcPts val="100"/>
              </a:spcBef>
              <a:buFont typeface="Arial"/>
              <a:buChar char="•"/>
              <a:tabLst>
                <a:tab pos="584200" algn="l"/>
              </a:tabLst>
            </a:pPr>
            <a:r>
              <a:rPr dirty="0"/>
              <a:t>Add</a:t>
            </a:r>
            <a:r>
              <a:rPr spc="-75" dirty="0"/>
              <a:t> </a:t>
            </a:r>
            <a:r>
              <a:rPr dirty="0"/>
              <a:t>your</a:t>
            </a:r>
            <a:r>
              <a:rPr spc="-70" dirty="0"/>
              <a:t> </a:t>
            </a:r>
            <a:r>
              <a:rPr dirty="0"/>
              <a:t>first</a:t>
            </a:r>
            <a:r>
              <a:rPr spc="-75" dirty="0"/>
              <a:t> </a:t>
            </a:r>
            <a:r>
              <a:rPr dirty="0"/>
              <a:t>bullet</a:t>
            </a:r>
            <a:r>
              <a:rPr spc="-75" dirty="0"/>
              <a:t> </a:t>
            </a:r>
            <a:r>
              <a:rPr dirty="0"/>
              <a:t>point</a:t>
            </a:r>
            <a:r>
              <a:rPr spc="-75" dirty="0"/>
              <a:t> </a:t>
            </a:r>
            <a:r>
              <a:rPr spc="-20" dirty="0"/>
              <a:t>here</a:t>
            </a:r>
          </a:p>
          <a:p>
            <a:pPr marL="584200" indent="-571500">
              <a:lnSpc>
                <a:spcPts val="3240"/>
              </a:lnSpc>
              <a:buFont typeface="Arial"/>
              <a:buChar char="•"/>
              <a:tabLst>
                <a:tab pos="584200" algn="l"/>
              </a:tabLst>
            </a:pPr>
            <a:r>
              <a:rPr dirty="0"/>
              <a:t>Add</a:t>
            </a:r>
            <a:r>
              <a:rPr spc="-75" dirty="0"/>
              <a:t> </a:t>
            </a:r>
            <a:r>
              <a:rPr dirty="0"/>
              <a:t>your</a:t>
            </a:r>
            <a:r>
              <a:rPr spc="-60" dirty="0"/>
              <a:t> </a:t>
            </a:r>
            <a:r>
              <a:rPr dirty="0"/>
              <a:t>second</a:t>
            </a:r>
            <a:r>
              <a:rPr spc="-70" dirty="0"/>
              <a:t> </a:t>
            </a:r>
            <a:r>
              <a:rPr dirty="0"/>
              <a:t>bullet</a:t>
            </a:r>
            <a:r>
              <a:rPr spc="-55" dirty="0"/>
              <a:t> </a:t>
            </a:r>
            <a:r>
              <a:rPr dirty="0"/>
              <a:t>point</a:t>
            </a:r>
            <a:r>
              <a:rPr spc="-75" dirty="0"/>
              <a:t> </a:t>
            </a:r>
            <a:r>
              <a:rPr spc="-20" dirty="0"/>
              <a:t>here</a:t>
            </a:r>
          </a:p>
          <a:p>
            <a:pPr marL="584200" indent="-571500">
              <a:lnSpc>
                <a:spcPts val="3240"/>
              </a:lnSpc>
              <a:buFont typeface="Arial"/>
              <a:buChar char="•"/>
              <a:tabLst>
                <a:tab pos="584200" algn="l"/>
              </a:tabLst>
            </a:pPr>
            <a:r>
              <a:rPr dirty="0"/>
              <a:t>Add</a:t>
            </a:r>
            <a:r>
              <a:rPr spc="-70" dirty="0"/>
              <a:t> </a:t>
            </a:r>
            <a:r>
              <a:rPr dirty="0"/>
              <a:t>your</a:t>
            </a:r>
            <a:r>
              <a:rPr spc="-60" dirty="0"/>
              <a:t> </a:t>
            </a:r>
            <a:r>
              <a:rPr dirty="0"/>
              <a:t>third</a:t>
            </a:r>
            <a:r>
              <a:rPr spc="-65" dirty="0"/>
              <a:t> </a:t>
            </a:r>
            <a:r>
              <a:rPr dirty="0"/>
              <a:t>bullet</a:t>
            </a:r>
            <a:r>
              <a:rPr spc="-55" dirty="0"/>
              <a:t> </a:t>
            </a:r>
            <a:r>
              <a:rPr dirty="0"/>
              <a:t>point</a:t>
            </a:r>
            <a:r>
              <a:rPr spc="-65" dirty="0"/>
              <a:t> </a:t>
            </a:r>
            <a:r>
              <a:rPr spc="-20" dirty="0"/>
              <a:t>here</a:t>
            </a:r>
          </a:p>
          <a:p>
            <a:pPr marL="584200" indent="-571500">
              <a:lnSpc>
                <a:spcPts val="3420"/>
              </a:lnSpc>
              <a:buFont typeface="Arial"/>
              <a:buChar char="•"/>
              <a:tabLst>
                <a:tab pos="584200" algn="l"/>
              </a:tabLst>
            </a:pPr>
            <a:r>
              <a:rPr dirty="0"/>
              <a:t>Add</a:t>
            </a:r>
            <a:r>
              <a:rPr spc="-65" dirty="0"/>
              <a:t> </a:t>
            </a:r>
            <a:r>
              <a:rPr dirty="0"/>
              <a:t>your</a:t>
            </a:r>
            <a:r>
              <a:rPr spc="-55" dirty="0"/>
              <a:t> </a:t>
            </a:r>
            <a:r>
              <a:rPr dirty="0"/>
              <a:t>fourth</a:t>
            </a:r>
            <a:r>
              <a:rPr spc="-60" dirty="0"/>
              <a:t> </a:t>
            </a:r>
            <a:r>
              <a:rPr dirty="0"/>
              <a:t>bullet</a:t>
            </a:r>
            <a:r>
              <a:rPr spc="-50" dirty="0"/>
              <a:t> </a:t>
            </a:r>
            <a:r>
              <a:rPr dirty="0"/>
              <a:t>point</a:t>
            </a:r>
            <a:r>
              <a:rPr spc="-60" dirty="0"/>
              <a:t> </a:t>
            </a:r>
            <a:r>
              <a:rPr dirty="0"/>
              <a:t>here</a:t>
            </a:r>
            <a:r>
              <a:rPr spc="-60" dirty="0"/>
              <a:t> </a:t>
            </a:r>
            <a:r>
              <a:rPr dirty="0"/>
              <a:t>(if</a:t>
            </a:r>
            <a:r>
              <a:rPr spc="-65" dirty="0"/>
              <a:t> </a:t>
            </a:r>
            <a:r>
              <a:rPr spc="-10" dirty="0"/>
              <a:t>required)</a:t>
            </a:r>
          </a:p>
          <a:p>
            <a:pPr>
              <a:lnSpc>
                <a:spcPct val="100000"/>
              </a:lnSpc>
              <a:spcBef>
                <a:spcPts val="3350"/>
              </a:spcBef>
              <a:buFont typeface="Arial"/>
              <a:buChar char="•"/>
            </a:pPr>
            <a:endParaRPr spc="-10" dirty="0"/>
          </a:p>
          <a:p>
            <a:pPr marL="4231640">
              <a:lnSpc>
                <a:spcPct val="100000"/>
              </a:lnSpc>
            </a:pPr>
            <a:r>
              <a:rPr sz="4000" spc="-10" dirty="0"/>
              <a:t>Objective/s</a:t>
            </a:r>
            <a:endParaRPr sz="4000"/>
          </a:p>
          <a:p>
            <a:pPr marL="584200" indent="-571500">
              <a:lnSpc>
                <a:spcPts val="3420"/>
              </a:lnSpc>
              <a:spcBef>
                <a:spcPts val="2480"/>
              </a:spcBef>
              <a:buFont typeface="Arial"/>
              <a:buChar char="•"/>
              <a:tabLst>
                <a:tab pos="584200" algn="l"/>
              </a:tabLst>
            </a:pPr>
            <a:r>
              <a:rPr dirty="0"/>
              <a:t>Add</a:t>
            </a:r>
            <a:r>
              <a:rPr spc="-75" dirty="0"/>
              <a:t> </a:t>
            </a:r>
            <a:r>
              <a:rPr dirty="0"/>
              <a:t>your</a:t>
            </a:r>
            <a:r>
              <a:rPr spc="-60" dirty="0"/>
              <a:t> </a:t>
            </a:r>
            <a:r>
              <a:rPr dirty="0"/>
              <a:t>first</a:t>
            </a:r>
            <a:r>
              <a:rPr spc="-75" dirty="0"/>
              <a:t> </a:t>
            </a:r>
            <a:r>
              <a:rPr dirty="0"/>
              <a:t>bullet</a:t>
            </a:r>
            <a:r>
              <a:rPr spc="-70" dirty="0"/>
              <a:t> </a:t>
            </a:r>
            <a:r>
              <a:rPr dirty="0"/>
              <a:t>point</a:t>
            </a:r>
            <a:r>
              <a:rPr spc="-70" dirty="0"/>
              <a:t> </a:t>
            </a:r>
            <a:r>
              <a:rPr spc="-20" dirty="0"/>
              <a:t>here</a:t>
            </a:r>
          </a:p>
          <a:p>
            <a:pPr marL="584200" indent="-571500">
              <a:lnSpc>
                <a:spcPts val="3420"/>
              </a:lnSpc>
              <a:buFont typeface="Arial"/>
              <a:buChar char="•"/>
              <a:tabLst>
                <a:tab pos="584200" algn="l"/>
              </a:tabLst>
            </a:pPr>
            <a:r>
              <a:rPr dirty="0"/>
              <a:t>Add</a:t>
            </a:r>
            <a:r>
              <a:rPr spc="-70" dirty="0"/>
              <a:t> </a:t>
            </a:r>
            <a:r>
              <a:rPr dirty="0"/>
              <a:t>your</a:t>
            </a:r>
            <a:r>
              <a:rPr spc="-55" dirty="0"/>
              <a:t> </a:t>
            </a:r>
            <a:r>
              <a:rPr dirty="0"/>
              <a:t>second</a:t>
            </a:r>
            <a:r>
              <a:rPr spc="-70" dirty="0"/>
              <a:t> </a:t>
            </a:r>
            <a:r>
              <a:rPr dirty="0"/>
              <a:t>bullet</a:t>
            </a:r>
            <a:r>
              <a:rPr spc="-50" dirty="0"/>
              <a:t> </a:t>
            </a:r>
            <a:r>
              <a:rPr dirty="0"/>
              <a:t>point</a:t>
            </a:r>
            <a:r>
              <a:rPr spc="-70" dirty="0"/>
              <a:t> </a:t>
            </a:r>
            <a:r>
              <a:rPr dirty="0"/>
              <a:t>here</a:t>
            </a:r>
            <a:r>
              <a:rPr spc="-70" dirty="0"/>
              <a:t> </a:t>
            </a:r>
            <a:r>
              <a:rPr dirty="0"/>
              <a:t>(if</a:t>
            </a:r>
            <a:r>
              <a:rPr spc="-70" dirty="0"/>
              <a:t> </a:t>
            </a:r>
            <a:r>
              <a:rPr spc="-10" dirty="0"/>
              <a:t>required)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814026"/>
            <a:ext cx="12186895" cy="103534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9768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Methods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32103" y="1134262"/>
            <a:ext cx="5167630" cy="156019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first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second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third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6547611" y="3019551"/>
            <a:ext cx="1650364" cy="1914525"/>
            <a:chOff x="6547611" y="3019551"/>
            <a:chExt cx="1650364" cy="1914525"/>
          </a:xfrm>
        </p:grpSpPr>
        <p:sp>
          <p:nvSpPr>
            <p:cNvPr id="5" name="object 5"/>
            <p:cNvSpPr/>
            <p:nvPr/>
          </p:nvSpPr>
          <p:spPr>
            <a:xfrm>
              <a:off x="655713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8" y="0"/>
                  </a:moveTo>
                  <a:lnTo>
                    <a:pt x="118491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5"/>
                  </a:lnTo>
                  <a:lnTo>
                    <a:pt x="9316" y="1112252"/>
                  </a:lnTo>
                  <a:lnTo>
                    <a:pt x="34718" y="1149873"/>
                  </a:lnTo>
                  <a:lnTo>
                    <a:pt x="72384" y="1175232"/>
                  </a:lnTo>
                  <a:lnTo>
                    <a:pt x="118491" y="1184529"/>
                  </a:lnTo>
                  <a:lnTo>
                    <a:pt x="1066038" y="1184529"/>
                  </a:lnTo>
                  <a:lnTo>
                    <a:pt x="1112198" y="1175232"/>
                  </a:lnTo>
                  <a:lnTo>
                    <a:pt x="1149858" y="1149873"/>
                  </a:lnTo>
                  <a:lnTo>
                    <a:pt x="1175230" y="1112252"/>
                  </a:lnTo>
                  <a:lnTo>
                    <a:pt x="1184529" y="1066165"/>
                  </a:lnTo>
                  <a:lnTo>
                    <a:pt x="1184529" y="118490"/>
                  </a:lnTo>
                  <a:lnTo>
                    <a:pt x="1175230" y="72384"/>
                  </a:lnTo>
                  <a:lnTo>
                    <a:pt x="1149858" y="34718"/>
                  </a:lnTo>
                  <a:lnTo>
                    <a:pt x="1112198" y="9316"/>
                  </a:lnTo>
                  <a:lnTo>
                    <a:pt x="1066038" y="0"/>
                  </a:lnTo>
                  <a:close/>
                </a:path>
              </a:pathLst>
            </a:custGeom>
            <a:solidFill>
              <a:srgbClr val="BBC5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55713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1" y="0"/>
                  </a:lnTo>
                  <a:lnTo>
                    <a:pt x="1066038" y="0"/>
                  </a:lnTo>
                  <a:lnTo>
                    <a:pt x="1112198" y="9316"/>
                  </a:lnTo>
                  <a:lnTo>
                    <a:pt x="1149858" y="34718"/>
                  </a:lnTo>
                  <a:lnTo>
                    <a:pt x="1175230" y="72384"/>
                  </a:lnTo>
                  <a:lnTo>
                    <a:pt x="1184529" y="118490"/>
                  </a:lnTo>
                  <a:lnTo>
                    <a:pt x="1184529" y="1066165"/>
                  </a:lnTo>
                  <a:lnTo>
                    <a:pt x="1175230" y="1112252"/>
                  </a:lnTo>
                  <a:lnTo>
                    <a:pt x="1149858" y="1149873"/>
                  </a:lnTo>
                  <a:lnTo>
                    <a:pt x="1112198" y="1175232"/>
                  </a:lnTo>
                  <a:lnTo>
                    <a:pt x="1066038" y="1184529"/>
                  </a:lnTo>
                  <a:lnTo>
                    <a:pt x="118491" y="1184529"/>
                  </a:lnTo>
                  <a:lnTo>
                    <a:pt x="72384" y="1175232"/>
                  </a:lnTo>
                  <a:lnTo>
                    <a:pt x="34718" y="1149873"/>
                  </a:lnTo>
                  <a:lnTo>
                    <a:pt x="9316" y="1112252"/>
                  </a:lnTo>
                  <a:lnTo>
                    <a:pt x="0" y="1066165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749922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165" y="0"/>
                  </a:moveTo>
                  <a:lnTo>
                    <a:pt x="118491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4"/>
                  </a:lnTo>
                  <a:lnTo>
                    <a:pt x="9316" y="1112271"/>
                  </a:lnTo>
                  <a:lnTo>
                    <a:pt x="34718" y="1149937"/>
                  </a:lnTo>
                  <a:lnTo>
                    <a:pt x="72384" y="1175339"/>
                  </a:lnTo>
                  <a:lnTo>
                    <a:pt x="118491" y="1184655"/>
                  </a:lnTo>
                  <a:lnTo>
                    <a:pt x="1066165" y="1184655"/>
                  </a:lnTo>
                  <a:lnTo>
                    <a:pt x="1112271" y="1175339"/>
                  </a:lnTo>
                  <a:lnTo>
                    <a:pt x="1149937" y="1149937"/>
                  </a:lnTo>
                  <a:lnTo>
                    <a:pt x="1175339" y="1112271"/>
                  </a:lnTo>
                  <a:lnTo>
                    <a:pt x="1184655" y="1066164"/>
                  </a:lnTo>
                  <a:lnTo>
                    <a:pt x="1184655" y="118490"/>
                  </a:lnTo>
                  <a:lnTo>
                    <a:pt x="1175339" y="72384"/>
                  </a:lnTo>
                  <a:lnTo>
                    <a:pt x="1149937" y="34718"/>
                  </a:lnTo>
                  <a:lnTo>
                    <a:pt x="1112271" y="9316"/>
                  </a:lnTo>
                  <a:lnTo>
                    <a:pt x="1066165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749922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1" y="0"/>
                  </a:lnTo>
                  <a:lnTo>
                    <a:pt x="1066165" y="0"/>
                  </a:lnTo>
                  <a:lnTo>
                    <a:pt x="1112271" y="9316"/>
                  </a:lnTo>
                  <a:lnTo>
                    <a:pt x="1149937" y="34718"/>
                  </a:lnTo>
                  <a:lnTo>
                    <a:pt x="1175339" y="72384"/>
                  </a:lnTo>
                  <a:lnTo>
                    <a:pt x="1184655" y="118490"/>
                  </a:lnTo>
                  <a:lnTo>
                    <a:pt x="1184655" y="1066164"/>
                  </a:lnTo>
                  <a:lnTo>
                    <a:pt x="1175339" y="1112271"/>
                  </a:lnTo>
                  <a:lnTo>
                    <a:pt x="1149937" y="1149937"/>
                  </a:lnTo>
                  <a:lnTo>
                    <a:pt x="1112271" y="1175339"/>
                  </a:lnTo>
                  <a:lnTo>
                    <a:pt x="1066165" y="1184655"/>
                  </a:lnTo>
                  <a:lnTo>
                    <a:pt x="118491" y="1184655"/>
                  </a:lnTo>
                  <a:lnTo>
                    <a:pt x="72384" y="1175339"/>
                  </a:lnTo>
                  <a:lnTo>
                    <a:pt x="34718" y="1149937"/>
                  </a:lnTo>
                  <a:lnTo>
                    <a:pt x="9316" y="1112271"/>
                  </a:lnTo>
                  <a:lnTo>
                    <a:pt x="0" y="1066164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969884" y="3479037"/>
              <a:ext cx="228600" cy="285115"/>
            </a:xfrm>
            <a:custGeom>
              <a:avLst/>
              <a:gdLst/>
              <a:ahLst/>
              <a:cxnLst/>
              <a:rect l="l" t="t" r="r" b="b"/>
              <a:pathLst>
                <a:path w="228600" h="285114">
                  <a:moveTo>
                    <a:pt x="114046" y="0"/>
                  </a:moveTo>
                  <a:lnTo>
                    <a:pt x="114046" y="56896"/>
                  </a:lnTo>
                  <a:lnTo>
                    <a:pt x="0" y="56896"/>
                  </a:lnTo>
                  <a:lnTo>
                    <a:pt x="0" y="227711"/>
                  </a:lnTo>
                  <a:lnTo>
                    <a:pt x="114046" y="227711"/>
                  </a:lnTo>
                  <a:lnTo>
                    <a:pt x="114046" y="284606"/>
                  </a:lnTo>
                  <a:lnTo>
                    <a:pt x="228092" y="142367"/>
                  </a:lnTo>
                  <a:lnTo>
                    <a:pt x="114046" y="0"/>
                  </a:lnTo>
                  <a:close/>
                </a:path>
              </a:pathLst>
            </a:custGeom>
            <a:solidFill>
              <a:srgbClr val="AAB6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8384031" y="3019551"/>
            <a:ext cx="1651000" cy="1914525"/>
            <a:chOff x="8384031" y="3019551"/>
            <a:chExt cx="1651000" cy="1914525"/>
          </a:xfrm>
        </p:grpSpPr>
        <p:sp>
          <p:nvSpPr>
            <p:cNvPr id="11" name="object 11"/>
            <p:cNvSpPr/>
            <p:nvPr/>
          </p:nvSpPr>
          <p:spPr>
            <a:xfrm>
              <a:off x="839355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165" y="0"/>
                  </a:moveTo>
                  <a:lnTo>
                    <a:pt x="118491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5"/>
                  </a:lnTo>
                  <a:lnTo>
                    <a:pt x="9316" y="1112252"/>
                  </a:lnTo>
                  <a:lnTo>
                    <a:pt x="34718" y="1149873"/>
                  </a:lnTo>
                  <a:lnTo>
                    <a:pt x="72384" y="1175232"/>
                  </a:lnTo>
                  <a:lnTo>
                    <a:pt x="118491" y="1184529"/>
                  </a:lnTo>
                  <a:lnTo>
                    <a:pt x="1066165" y="1184529"/>
                  </a:lnTo>
                  <a:lnTo>
                    <a:pt x="1112252" y="1175232"/>
                  </a:lnTo>
                  <a:lnTo>
                    <a:pt x="1149873" y="1149873"/>
                  </a:lnTo>
                  <a:lnTo>
                    <a:pt x="1175232" y="1112252"/>
                  </a:lnTo>
                  <a:lnTo>
                    <a:pt x="1184528" y="1066165"/>
                  </a:lnTo>
                  <a:lnTo>
                    <a:pt x="1184528" y="118490"/>
                  </a:lnTo>
                  <a:lnTo>
                    <a:pt x="1175232" y="72384"/>
                  </a:lnTo>
                  <a:lnTo>
                    <a:pt x="1149873" y="34718"/>
                  </a:lnTo>
                  <a:lnTo>
                    <a:pt x="1112252" y="9316"/>
                  </a:lnTo>
                  <a:lnTo>
                    <a:pt x="1066165" y="0"/>
                  </a:lnTo>
                  <a:close/>
                </a:path>
              </a:pathLst>
            </a:custGeom>
            <a:solidFill>
              <a:srgbClr val="BBC5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39355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1" y="0"/>
                  </a:lnTo>
                  <a:lnTo>
                    <a:pt x="1066165" y="0"/>
                  </a:lnTo>
                  <a:lnTo>
                    <a:pt x="1112252" y="9316"/>
                  </a:lnTo>
                  <a:lnTo>
                    <a:pt x="1149873" y="34718"/>
                  </a:lnTo>
                  <a:lnTo>
                    <a:pt x="1175232" y="72384"/>
                  </a:lnTo>
                  <a:lnTo>
                    <a:pt x="1184528" y="118490"/>
                  </a:lnTo>
                  <a:lnTo>
                    <a:pt x="1184528" y="1066165"/>
                  </a:lnTo>
                  <a:lnTo>
                    <a:pt x="1175232" y="1112252"/>
                  </a:lnTo>
                  <a:lnTo>
                    <a:pt x="1149873" y="1149873"/>
                  </a:lnTo>
                  <a:lnTo>
                    <a:pt x="1112252" y="1175232"/>
                  </a:lnTo>
                  <a:lnTo>
                    <a:pt x="1066165" y="1184529"/>
                  </a:lnTo>
                  <a:lnTo>
                    <a:pt x="118491" y="1184529"/>
                  </a:lnTo>
                  <a:lnTo>
                    <a:pt x="72384" y="1175232"/>
                  </a:lnTo>
                  <a:lnTo>
                    <a:pt x="34718" y="1149873"/>
                  </a:lnTo>
                  <a:lnTo>
                    <a:pt x="9316" y="1112252"/>
                  </a:lnTo>
                  <a:lnTo>
                    <a:pt x="0" y="1066165"/>
                  </a:lnTo>
                  <a:lnTo>
                    <a:pt x="0" y="118490"/>
                  </a:lnTo>
                  <a:close/>
                </a:path>
              </a:pathLst>
            </a:custGeom>
            <a:ln w="190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586469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7" y="0"/>
                  </a:moveTo>
                  <a:lnTo>
                    <a:pt x="118363" y="0"/>
                  </a:lnTo>
                  <a:lnTo>
                    <a:pt x="72276" y="9316"/>
                  </a:lnTo>
                  <a:lnTo>
                    <a:pt x="34655" y="34718"/>
                  </a:lnTo>
                  <a:lnTo>
                    <a:pt x="9296" y="72384"/>
                  </a:lnTo>
                  <a:lnTo>
                    <a:pt x="0" y="118490"/>
                  </a:lnTo>
                  <a:lnTo>
                    <a:pt x="0" y="1066164"/>
                  </a:lnTo>
                  <a:lnTo>
                    <a:pt x="9296" y="1112271"/>
                  </a:lnTo>
                  <a:lnTo>
                    <a:pt x="34655" y="1149937"/>
                  </a:lnTo>
                  <a:lnTo>
                    <a:pt x="72276" y="1175339"/>
                  </a:lnTo>
                  <a:lnTo>
                    <a:pt x="118363" y="1184655"/>
                  </a:lnTo>
                  <a:lnTo>
                    <a:pt x="1066037" y="1184655"/>
                  </a:lnTo>
                  <a:lnTo>
                    <a:pt x="1112144" y="1175339"/>
                  </a:lnTo>
                  <a:lnTo>
                    <a:pt x="1149810" y="1149937"/>
                  </a:lnTo>
                  <a:lnTo>
                    <a:pt x="1175212" y="1112271"/>
                  </a:lnTo>
                  <a:lnTo>
                    <a:pt x="1184528" y="1066164"/>
                  </a:lnTo>
                  <a:lnTo>
                    <a:pt x="1184528" y="118490"/>
                  </a:lnTo>
                  <a:lnTo>
                    <a:pt x="1175212" y="72384"/>
                  </a:lnTo>
                  <a:lnTo>
                    <a:pt x="1149810" y="34718"/>
                  </a:lnTo>
                  <a:lnTo>
                    <a:pt x="1112144" y="9316"/>
                  </a:lnTo>
                  <a:lnTo>
                    <a:pt x="1066037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586469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296" y="72384"/>
                  </a:lnTo>
                  <a:lnTo>
                    <a:pt x="34655" y="34718"/>
                  </a:lnTo>
                  <a:lnTo>
                    <a:pt x="72276" y="9316"/>
                  </a:lnTo>
                  <a:lnTo>
                    <a:pt x="118363" y="0"/>
                  </a:lnTo>
                  <a:lnTo>
                    <a:pt x="1066037" y="0"/>
                  </a:lnTo>
                  <a:lnTo>
                    <a:pt x="1112144" y="9316"/>
                  </a:lnTo>
                  <a:lnTo>
                    <a:pt x="1149810" y="34718"/>
                  </a:lnTo>
                  <a:lnTo>
                    <a:pt x="1175212" y="72384"/>
                  </a:lnTo>
                  <a:lnTo>
                    <a:pt x="1184528" y="118490"/>
                  </a:lnTo>
                  <a:lnTo>
                    <a:pt x="1184528" y="1066164"/>
                  </a:lnTo>
                  <a:lnTo>
                    <a:pt x="1175212" y="1112271"/>
                  </a:lnTo>
                  <a:lnTo>
                    <a:pt x="1149810" y="1149937"/>
                  </a:lnTo>
                  <a:lnTo>
                    <a:pt x="1112144" y="1175339"/>
                  </a:lnTo>
                  <a:lnTo>
                    <a:pt x="1066037" y="1184655"/>
                  </a:lnTo>
                  <a:lnTo>
                    <a:pt x="118363" y="1184655"/>
                  </a:lnTo>
                  <a:lnTo>
                    <a:pt x="72276" y="1175339"/>
                  </a:lnTo>
                  <a:lnTo>
                    <a:pt x="34655" y="1149937"/>
                  </a:lnTo>
                  <a:lnTo>
                    <a:pt x="9296" y="1112271"/>
                  </a:lnTo>
                  <a:lnTo>
                    <a:pt x="0" y="1066164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806304" y="3479037"/>
              <a:ext cx="228600" cy="285115"/>
            </a:xfrm>
            <a:custGeom>
              <a:avLst/>
              <a:gdLst/>
              <a:ahLst/>
              <a:cxnLst/>
              <a:rect l="l" t="t" r="r" b="b"/>
              <a:pathLst>
                <a:path w="228600" h="285114">
                  <a:moveTo>
                    <a:pt x="114046" y="0"/>
                  </a:moveTo>
                  <a:lnTo>
                    <a:pt x="114046" y="56896"/>
                  </a:lnTo>
                  <a:lnTo>
                    <a:pt x="0" y="56896"/>
                  </a:lnTo>
                  <a:lnTo>
                    <a:pt x="0" y="227711"/>
                  </a:lnTo>
                  <a:lnTo>
                    <a:pt x="114046" y="227711"/>
                  </a:lnTo>
                  <a:lnTo>
                    <a:pt x="114046" y="284606"/>
                  </a:lnTo>
                  <a:lnTo>
                    <a:pt x="228219" y="142367"/>
                  </a:lnTo>
                  <a:lnTo>
                    <a:pt x="114046" y="0"/>
                  </a:lnTo>
                  <a:close/>
                </a:path>
              </a:pathLst>
            </a:custGeom>
            <a:solidFill>
              <a:srgbClr val="AAB6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0220579" y="3019551"/>
            <a:ext cx="1396365" cy="1914525"/>
            <a:chOff x="10220579" y="3019551"/>
            <a:chExt cx="1396365" cy="1914525"/>
          </a:xfrm>
        </p:grpSpPr>
        <p:sp>
          <p:nvSpPr>
            <p:cNvPr id="17" name="object 17"/>
            <p:cNvSpPr/>
            <p:nvPr/>
          </p:nvSpPr>
          <p:spPr>
            <a:xfrm>
              <a:off x="10230104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8" y="0"/>
                  </a:moveTo>
                  <a:lnTo>
                    <a:pt x="118364" y="0"/>
                  </a:lnTo>
                  <a:lnTo>
                    <a:pt x="72276" y="9316"/>
                  </a:lnTo>
                  <a:lnTo>
                    <a:pt x="34655" y="34718"/>
                  </a:lnTo>
                  <a:lnTo>
                    <a:pt x="9296" y="72384"/>
                  </a:lnTo>
                  <a:lnTo>
                    <a:pt x="0" y="118490"/>
                  </a:lnTo>
                  <a:lnTo>
                    <a:pt x="0" y="1066165"/>
                  </a:lnTo>
                  <a:lnTo>
                    <a:pt x="9296" y="1112252"/>
                  </a:lnTo>
                  <a:lnTo>
                    <a:pt x="34655" y="1149873"/>
                  </a:lnTo>
                  <a:lnTo>
                    <a:pt x="72276" y="1175232"/>
                  </a:lnTo>
                  <a:lnTo>
                    <a:pt x="118364" y="1184529"/>
                  </a:lnTo>
                  <a:lnTo>
                    <a:pt x="1066038" y="1184529"/>
                  </a:lnTo>
                  <a:lnTo>
                    <a:pt x="1112144" y="1175232"/>
                  </a:lnTo>
                  <a:lnTo>
                    <a:pt x="1149810" y="1149873"/>
                  </a:lnTo>
                  <a:lnTo>
                    <a:pt x="1175212" y="1112252"/>
                  </a:lnTo>
                  <a:lnTo>
                    <a:pt x="1184528" y="1066165"/>
                  </a:lnTo>
                  <a:lnTo>
                    <a:pt x="1184528" y="118490"/>
                  </a:lnTo>
                  <a:lnTo>
                    <a:pt x="1175212" y="72384"/>
                  </a:lnTo>
                  <a:lnTo>
                    <a:pt x="1149810" y="34718"/>
                  </a:lnTo>
                  <a:lnTo>
                    <a:pt x="1112144" y="9316"/>
                  </a:lnTo>
                  <a:lnTo>
                    <a:pt x="1066038" y="0"/>
                  </a:lnTo>
                  <a:close/>
                </a:path>
              </a:pathLst>
            </a:custGeom>
            <a:solidFill>
              <a:srgbClr val="BBC5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230104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296" y="72384"/>
                  </a:lnTo>
                  <a:lnTo>
                    <a:pt x="34655" y="34718"/>
                  </a:lnTo>
                  <a:lnTo>
                    <a:pt x="72276" y="9316"/>
                  </a:lnTo>
                  <a:lnTo>
                    <a:pt x="118364" y="0"/>
                  </a:lnTo>
                  <a:lnTo>
                    <a:pt x="1066038" y="0"/>
                  </a:lnTo>
                  <a:lnTo>
                    <a:pt x="1112144" y="9316"/>
                  </a:lnTo>
                  <a:lnTo>
                    <a:pt x="1149810" y="34718"/>
                  </a:lnTo>
                  <a:lnTo>
                    <a:pt x="1175212" y="72384"/>
                  </a:lnTo>
                  <a:lnTo>
                    <a:pt x="1184528" y="118490"/>
                  </a:lnTo>
                  <a:lnTo>
                    <a:pt x="1184528" y="1066165"/>
                  </a:lnTo>
                  <a:lnTo>
                    <a:pt x="1175212" y="1112252"/>
                  </a:lnTo>
                  <a:lnTo>
                    <a:pt x="1149810" y="1149873"/>
                  </a:lnTo>
                  <a:lnTo>
                    <a:pt x="1112144" y="1175232"/>
                  </a:lnTo>
                  <a:lnTo>
                    <a:pt x="1066038" y="1184529"/>
                  </a:lnTo>
                  <a:lnTo>
                    <a:pt x="118364" y="1184529"/>
                  </a:lnTo>
                  <a:lnTo>
                    <a:pt x="72276" y="1175232"/>
                  </a:lnTo>
                  <a:lnTo>
                    <a:pt x="34655" y="1149873"/>
                  </a:lnTo>
                  <a:lnTo>
                    <a:pt x="9296" y="1112252"/>
                  </a:lnTo>
                  <a:lnTo>
                    <a:pt x="0" y="1066165"/>
                  </a:lnTo>
                  <a:lnTo>
                    <a:pt x="0" y="118490"/>
                  </a:lnTo>
                  <a:close/>
                </a:path>
              </a:pathLst>
            </a:custGeom>
            <a:ln w="190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422890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7" y="0"/>
                  </a:moveTo>
                  <a:lnTo>
                    <a:pt x="118490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4"/>
                  </a:lnTo>
                  <a:lnTo>
                    <a:pt x="9316" y="1112271"/>
                  </a:lnTo>
                  <a:lnTo>
                    <a:pt x="34718" y="1149937"/>
                  </a:lnTo>
                  <a:lnTo>
                    <a:pt x="72384" y="1175339"/>
                  </a:lnTo>
                  <a:lnTo>
                    <a:pt x="118490" y="1184655"/>
                  </a:lnTo>
                  <a:lnTo>
                    <a:pt x="1066037" y="1184655"/>
                  </a:lnTo>
                  <a:lnTo>
                    <a:pt x="1112198" y="1175339"/>
                  </a:lnTo>
                  <a:lnTo>
                    <a:pt x="1149857" y="1149937"/>
                  </a:lnTo>
                  <a:lnTo>
                    <a:pt x="1175230" y="1112271"/>
                  </a:lnTo>
                  <a:lnTo>
                    <a:pt x="1184528" y="1066164"/>
                  </a:lnTo>
                  <a:lnTo>
                    <a:pt x="1184528" y="118490"/>
                  </a:lnTo>
                  <a:lnTo>
                    <a:pt x="1175230" y="72384"/>
                  </a:lnTo>
                  <a:lnTo>
                    <a:pt x="1149857" y="34718"/>
                  </a:lnTo>
                  <a:lnTo>
                    <a:pt x="1112198" y="9316"/>
                  </a:lnTo>
                  <a:lnTo>
                    <a:pt x="1066037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0422890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0" y="0"/>
                  </a:lnTo>
                  <a:lnTo>
                    <a:pt x="1066037" y="0"/>
                  </a:lnTo>
                  <a:lnTo>
                    <a:pt x="1112198" y="9316"/>
                  </a:lnTo>
                  <a:lnTo>
                    <a:pt x="1149857" y="34718"/>
                  </a:lnTo>
                  <a:lnTo>
                    <a:pt x="1175230" y="72384"/>
                  </a:lnTo>
                  <a:lnTo>
                    <a:pt x="1184528" y="118490"/>
                  </a:lnTo>
                  <a:lnTo>
                    <a:pt x="1184528" y="1066164"/>
                  </a:lnTo>
                  <a:lnTo>
                    <a:pt x="1175230" y="1112271"/>
                  </a:lnTo>
                  <a:lnTo>
                    <a:pt x="1149857" y="1149937"/>
                  </a:lnTo>
                  <a:lnTo>
                    <a:pt x="1112198" y="1175339"/>
                  </a:lnTo>
                  <a:lnTo>
                    <a:pt x="1066037" y="1184655"/>
                  </a:lnTo>
                  <a:lnTo>
                    <a:pt x="118490" y="1184655"/>
                  </a:lnTo>
                  <a:lnTo>
                    <a:pt x="72384" y="1175339"/>
                  </a:lnTo>
                  <a:lnTo>
                    <a:pt x="34718" y="1149937"/>
                  </a:lnTo>
                  <a:lnTo>
                    <a:pt x="9316" y="1112271"/>
                  </a:lnTo>
                  <a:lnTo>
                    <a:pt x="0" y="1066164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2" name="object 2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66412" y="2057400"/>
            <a:ext cx="3368040" cy="3368040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4652" y="5723737"/>
            <a:ext cx="12039600" cy="113426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Results</a:t>
            </a:r>
            <a:r>
              <a:rPr spc="-70" dirty="0"/>
              <a:t> </a:t>
            </a:r>
            <a:r>
              <a:rPr dirty="0"/>
              <a:t>and</a:t>
            </a:r>
            <a:r>
              <a:rPr spc="-35" dirty="0"/>
              <a:t> </a:t>
            </a:r>
            <a:r>
              <a:rPr spc="-10" dirty="0"/>
              <a:t>conclusions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6810756" y="1740407"/>
            <a:ext cx="3823970" cy="1132840"/>
            <a:chOff x="6810756" y="1740407"/>
            <a:chExt cx="3823970" cy="1132840"/>
          </a:xfrm>
        </p:grpSpPr>
        <p:sp>
          <p:nvSpPr>
            <p:cNvPr id="4" name="object 4"/>
            <p:cNvSpPr/>
            <p:nvPr/>
          </p:nvSpPr>
          <p:spPr>
            <a:xfrm>
              <a:off x="6810756" y="1969007"/>
              <a:ext cx="3823970" cy="675640"/>
            </a:xfrm>
            <a:custGeom>
              <a:avLst/>
              <a:gdLst/>
              <a:ahLst/>
              <a:cxnLst/>
              <a:rect l="l" t="t" r="r" b="b"/>
              <a:pathLst>
                <a:path w="3823970" h="675639">
                  <a:moveTo>
                    <a:pt x="1275524" y="675131"/>
                  </a:moveTo>
                  <a:lnTo>
                    <a:pt x="1326769" y="675131"/>
                  </a:lnTo>
                </a:path>
                <a:path w="3823970" h="675639">
                  <a:moveTo>
                    <a:pt x="2760916" y="675131"/>
                  </a:moveTo>
                  <a:lnTo>
                    <a:pt x="3239008" y="675131"/>
                  </a:lnTo>
                </a:path>
                <a:path w="3823970" h="675639">
                  <a:moveTo>
                    <a:pt x="2496248" y="675131"/>
                  </a:moveTo>
                  <a:lnTo>
                    <a:pt x="2547493" y="675131"/>
                  </a:lnTo>
                </a:path>
                <a:path w="3823970" h="675639">
                  <a:moveTo>
                    <a:pt x="3717099" y="675131"/>
                  </a:moveTo>
                  <a:lnTo>
                    <a:pt x="3823716" y="675131"/>
                  </a:lnTo>
                </a:path>
                <a:path w="3823970" h="675639">
                  <a:moveTo>
                    <a:pt x="0" y="675131"/>
                  </a:moveTo>
                  <a:lnTo>
                    <a:pt x="105918" y="675131"/>
                  </a:lnTo>
                </a:path>
                <a:path w="3823970" h="675639">
                  <a:moveTo>
                    <a:pt x="2231580" y="675131"/>
                  </a:moveTo>
                  <a:lnTo>
                    <a:pt x="2282825" y="675131"/>
                  </a:lnTo>
                </a:path>
                <a:path w="3823970" h="675639">
                  <a:moveTo>
                    <a:pt x="1804733" y="675131"/>
                  </a:moveTo>
                  <a:lnTo>
                    <a:pt x="2018157" y="675131"/>
                  </a:lnTo>
                </a:path>
                <a:path w="3823970" h="675639">
                  <a:moveTo>
                    <a:pt x="1540192" y="675131"/>
                  </a:moveTo>
                  <a:lnTo>
                    <a:pt x="1591310" y="675131"/>
                  </a:lnTo>
                </a:path>
                <a:path w="3823970" h="675639">
                  <a:moveTo>
                    <a:pt x="319341" y="675131"/>
                  </a:moveTo>
                  <a:lnTo>
                    <a:pt x="370586" y="675131"/>
                  </a:lnTo>
                </a:path>
                <a:path w="3823970" h="675639">
                  <a:moveTo>
                    <a:pt x="3452431" y="675131"/>
                  </a:moveTo>
                  <a:lnTo>
                    <a:pt x="3503676" y="675131"/>
                  </a:lnTo>
                </a:path>
                <a:path w="3823970" h="675639">
                  <a:moveTo>
                    <a:pt x="848677" y="675131"/>
                  </a:moveTo>
                  <a:lnTo>
                    <a:pt x="1062101" y="675131"/>
                  </a:lnTo>
                </a:path>
                <a:path w="3823970" h="675639">
                  <a:moveTo>
                    <a:pt x="584009" y="675131"/>
                  </a:moveTo>
                  <a:lnTo>
                    <a:pt x="635253" y="675131"/>
                  </a:lnTo>
                </a:path>
                <a:path w="3823970" h="675639">
                  <a:moveTo>
                    <a:pt x="0" y="449579"/>
                  </a:moveTo>
                  <a:lnTo>
                    <a:pt x="105918" y="449579"/>
                  </a:lnTo>
                </a:path>
                <a:path w="3823970" h="675639">
                  <a:moveTo>
                    <a:pt x="3452431" y="449579"/>
                  </a:moveTo>
                  <a:lnTo>
                    <a:pt x="3503676" y="449579"/>
                  </a:lnTo>
                </a:path>
                <a:path w="3823970" h="675639">
                  <a:moveTo>
                    <a:pt x="1540192" y="449579"/>
                  </a:moveTo>
                  <a:lnTo>
                    <a:pt x="2018157" y="449579"/>
                  </a:lnTo>
                </a:path>
                <a:path w="3823970" h="675639">
                  <a:moveTo>
                    <a:pt x="2760916" y="449579"/>
                  </a:moveTo>
                  <a:lnTo>
                    <a:pt x="3239008" y="449579"/>
                  </a:lnTo>
                </a:path>
                <a:path w="3823970" h="675639">
                  <a:moveTo>
                    <a:pt x="1275524" y="449579"/>
                  </a:moveTo>
                  <a:lnTo>
                    <a:pt x="1326769" y="449579"/>
                  </a:lnTo>
                </a:path>
                <a:path w="3823970" h="675639">
                  <a:moveTo>
                    <a:pt x="319341" y="449579"/>
                  </a:moveTo>
                  <a:lnTo>
                    <a:pt x="370586" y="449579"/>
                  </a:lnTo>
                </a:path>
                <a:path w="3823970" h="675639">
                  <a:moveTo>
                    <a:pt x="2231580" y="449579"/>
                  </a:moveTo>
                  <a:lnTo>
                    <a:pt x="2547493" y="449579"/>
                  </a:lnTo>
                </a:path>
                <a:path w="3823970" h="675639">
                  <a:moveTo>
                    <a:pt x="584009" y="449579"/>
                  </a:moveTo>
                  <a:lnTo>
                    <a:pt x="1062101" y="449579"/>
                  </a:lnTo>
                </a:path>
                <a:path w="3823970" h="675639">
                  <a:moveTo>
                    <a:pt x="3717099" y="449579"/>
                  </a:moveTo>
                  <a:lnTo>
                    <a:pt x="3823716" y="449579"/>
                  </a:lnTo>
                </a:path>
                <a:path w="3823970" h="675639">
                  <a:moveTo>
                    <a:pt x="3717099" y="225551"/>
                  </a:moveTo>
                  <a:lnTo>
                    <a:pt x="3823716" y="225551"/>
                  </a:lnTo>
                </a:path>
                <a:path w="3823970" h="675639">
                  <a:moveTo>
                    <a:pt x="319341" y="225551"/>
                  </a:moveTo>
                  <a:lnTo>
                    <a:pt x="1326769" y="225551"/>
                  </a:lnTo>
                </a:path>
                <a:path w="3823970" h="675639">
                  <a:moveTo>
                    <a:pt x="1540192" y="225551"/>
                  </a:moveTo>
                  <a:lnTo>
                    <a:pt x="2018157" y="225551"/>
                  </a:lnTo>
                </a:path>
                <a:path w="3823970" h="675639">
                  <a:moveTo>
                    <a:pt x="0" y="225551"/>
                  </a:moveTo>
                  <a:lnTo>
                    <a:pt x="105918" y="225551"/>
                  </a:lnTo>
                </a:path>
                <a:path w="3823970" h="675639">
                  <a:moveTo>
                    <a:pt x="2231580" y="225551"/>
                  </a:moveTo>
                  <a:lnTo>
                    <a:pt x="3503676" y="225551"/>
                  </a:lnTo>
                </a:path>
                <a:path w="3823970" h="675639">
                  <a:moveTo>
                    <a:pt x="3717099" y="0"/>
                  </a:moveTo>
                  <a:lnTo>
                    <a:pt x="3823716" y="0"/>
                  </a:lnTo>
                </a:path>
                <a:path w="3823970" h="675639">
                  <a:moveTo>
                    <a:pt x="0" y="0"/>
                  </a:moveTo>
                  <a:lnTo>
                    <a:pt x="105918" y="0"/>
                  </a:lnTo>
                </a:path>
                <a:path w="3823970" h="675639">
                  <a:moveTo>
                    <a:pt x="319341" y="0"/>
                  </a:moveTo>
                  <a:lnTo>
                    <a:pt x="1326769" y="0"/>
                  </a:lnTo>
                </a:path>
                <a:path w="3823970" h="675639">
                  <a:moveTo>
                    <a:pt x="1540192" y="0"/>
                  </a:moveTo>
                  <a:lnTo>
                    <a:pt x="3503676" y="0"/>
                  </a:lnTo>
                </a:path>
              </a:pathLst>
            </a:custGeom>
            <a:ln w="9144">
              <a:solidFill>
                <a:srgbClr val="C9DFF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810756" y="1744979"/>
              <a:ext cx="3823970" cy="0"/>
            </a:xfrm>
            <a:custGeom>
              <a:avLst/>
              <a:gdLst/>
              <a:ahLst/>
              <a:cxnLst/>
              <a:rect l="l" t="t" r="r" b="b"/>
              <a:pathLst>
                <a:path w="3823970">
                  <a:moveTo>
                    <a:pt x="0" y="0"/>
                  </a:moveTo>
                  <a:lnTo>
                    <a:pt x="3823716" y="0"/>
                  </a:lnTo>
                </a:path>
              </a:pathLst>
            </a:custGeom>
            <a:ln w="9144">
              <a:solidFill>
                <a:srgbClr val="C9DFF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916674" y="1902015"/>
              <a:ext cx="213423" cy="96627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872857" y="2306497"/>
              <a:ext cx="213423" cy="56179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28913" y="2081783"/>
              <a:ext cx="213423" cy="786511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785096" y="1857070"/>
              <a:ext cx="213423" cy="101122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181342" y="2328976"/>
              <a:ext cx="213423" cy="539318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137525" y="1879536"/>
              <a:ext cx="213423" cy="988758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093581" y="2463799"/>
              <a:ext cx="213423" cy="404495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049764" y="2239086"/>
              <a:ext cx="213423" cy="629208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446010" y="2418854"/>
              <a:ext cx="213423" cy="449440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402066" y="2418854"/>
              <a:ext cx="213423" cy="449440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358249" y="2194140"/>
              <a:ext cx="213423" cy="674154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0314432" y="1744700"/>
              <a:ext cx="213423" cy="1123594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6810756" y="2868167"/>
              <a:ext cx="3823970" cy="0"/>
            </a:xfrm>
            <a:custGeom>
              <a:avLst/>
              <a:gdLst/>
              <a:ahLst/>
              <a:cxnLst/>
              <a:rect l="l" t="t" r="r" b="b"/>
              <a:pathLst>
                <a:path w="3823970">
                  <a:moveTo>
                    <a:pt x="0" y="0"/>
                  </a:moveTo>
                  <a:lnTo>
                    <a:pt x="3823716" y="0"/>
                  </a:lnTo>
                </a:path>
              </a:pathLst>
            </a:custGeom>
            <a:ln w="9144">
              <a:solidFill>
                <a:srgbClr val="C9DFF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/>
          <p:nvPr/>
        </p:nvSpPr>
        <p:spPr>
          <a:xfrm>
            <a:off x="6810756" y="1519427"/>
            <a:ext cx="3823970" cy="0"/>
          </a:xfrm>
          <a:custGeom>
            <a:avLst/>
            <a:gdLst/>
            <a:ahLst/>
            <a:cxnLst/>
            <a:rect l="l" t="t" r="r" b="b"/>
            <a:pathLst>
              <a:path w="3823970">
                <a:moveTo>
                  <a:pt x="0" y="0"/>
                </a:moveTo>
                <a:lnTo>
                  <a:pt x="3823716" y="0"/>
                </a:lnTo>
              </a:path>
            </a:pathLst>
          </a:custGeom>
          <a:ln w="9144">
            <a:solidFill>
              <a:srgbClr val="C9DFF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6582918" y="1361313"/>
            <a:ext cx="110489" cy="159893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6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5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4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904481" y="2932557"/>
            <a:ext cx="7683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Category</a:t>
            </a:r>
            <a:r>
              <a:rPr sz="1200" spc="-4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860538" y="2932557"/>
            <a:ext cx="7683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Category</a:t>
            </a:r>
            <a:r>
              <a:rPr sz="1200" spc="-4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817102" y="2932557"/>
            <a:ext cx="7683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Category</a:t>
            </a:r>
            <a:r>
              <a:rPr sz="1200" spc="-4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773157" y="2932557"/>
            <a:ext cx="7683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Category</a:t>
            </a:r>
            <a:r>
              <a:rPr sz="1200" spc="-4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4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952613" y="1500378"/>
            <a:ext cx="1355725" cy="3492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00" b="1" dirty="0">
                <a:solidFill>
                  <a:srgbClr val="0D2841"/>
                </a:solidFill>
                <a:latin typeface="Arial"/>
                <a:cs typeface="Arial"/>
              </a:rPr>
              <a:t>Chart</a:t>
            </a:r>
            <a:r>
              <a:rPr sz="2100" b="1" spc="60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2100" b="1" spc="-10" dirty="0">
                <a:solidFill>
                  <a:srgbClr val="0D2841"/>
                </a:solidFill>
                <a:latin typeface="Arial"/>
                <a:cs typeface="Arial"/>
              </a:rPr>
              <a:t>Title</a:t>
            </a:r>
            <a:endParaRPr sz="2100">
              <a:latin typeface="Arial"/>
              <a:cs typeface="Arial"/>
            </a:endParaRPr>
          </a:p>
        </p:txBody>
      </p:sp>
      <p:pic>
        <p:nvPicPr>
          <p:cNvPr id="26" name="object 2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504430" y="3750354"/>
            <a:ext cx="76409" cy="76409"/>
          </a:xfrm>
          <a:prstGeom prst="rect">
            <a:avLst/>
          </a:prstGeom>
        </p:spPr>
      </p:pic>
      <p:sp>
        <p:nvSpPr>
          <p:cNvPr id="27" name="object 27"/>
          <p:cNvSpPr txBox="1"/>
          <p:nvPr/>
        </p:nvSpPr>
        <p:spPr>
          <a:xfrm>
            <a:off x="7602473" y="3672078"/>
            <a:ext cx="5822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Series</a:t>
            </a:r>
            <a:r>
              <a:rPr sz="1200" spc="-3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28" name="object 28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8321420" y="3750354"/>
            <a:ext cx="76409" cy="76409"/>
          </a:xfrm>
          <a:prstGeom prst="rect">
            <a:avLst/>
          </a:prstGeom>
        </p:spPr>
      </p:pic>
      <p:sp>
        <p:nvSpPr>
          <p:cNvPr id="29" name="object 29"/>
          <p:cNvSpPr txBox="1"/>
          <p:nvPr/>
        </p:nvSpPr>
        <p:spPr>
          <a:xfrm>
            <a:off x="8419592" y="3672078"/>
            <a:ext cx="5822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Series</a:t>
            </a:r>
            <a:r>
              <a:rPr sz="1200" spc="-3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0" name="object 3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9138411" y="3750354"/>
            <a:ext cx="76409" cy="76409"/>
          </a:xfrm>
          <a:prstGeom prst="rect">
            <a:avLst/>
          </a:prstGeom>
        </p:spPr>
      </p:pic>
      <p:sp>
        <p:nvSpPr>
          <p:cNvPr id="31" name="object 31"/>
          <p:cNvSpPr txBox="1"/>
          <p:nvPr/>
        </p:nvSpPr>
        <p:spPr>
          <a:xfrm>
            <a:off x="9236709" y="3672078"/>
            <a:ext cx="5822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Series</a:t>
            </a:r>
            <a:r>
              <a:rPr sz="1200" spc="-3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32" name="object 32"/>
          <p:cNvGraphicFramePr>
            <a:graphicFrameLocks noGrp="1"/>
          </p:cNvGraphicFramePr>
          <p:nvPr/>
        </p:nvGraphicFramePr>
        <p:xfrm>
          <a:off x="1388999" y="1427733"/>
          <a:ext cx="4029710" cy="1892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9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3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307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1800" b="1" spc="-10" dirty="0">
                          <a:latin typeface="Arial"/>
                          <a:cs typeface="Arial"/>
                        </a:rPr>
                        <a:t>Class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345" marB="0"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0"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1800" b="1" spc="-10" dirty="0">
                          <a:latin typeface="Arial"/>
                          <a:cs typeface="Arial"/>
                        </a:rPr>
                        <a:t>Group</a:t>
                      </a:r>
                      <a:r>
                        <a:rPr sz="1800" b="1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0" dirty="0">
                          <a:latin typeface="Arial"/>
                          <a:cs typeface="Arial"/>
                        </a:rPr>
                        <a:t>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345" marB="0"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Group</a:t>
                      </a:r>
                      <a:r>
                        <a:rPr sz="1800" b="1" spc="-50" dirty="0">
                          <a:latin typeface="Arial"/>
                          <a:cs typeface="Arial"/>
                        </a:rPr>
                        <a:t> B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345" marB="0"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Class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6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980" marB="0">
                    <a:lnT w="12700">
                      <a:solidFill>
                        <a:srgbClr val="155F82"/>
                      </a:solidFill>
                      <a:prstDash val="solid"/>
                    </a:lnT>
                    <a:solidFill>
                      <a:srgbClr val="155F82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33350"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82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980" marB="0">
                    <a:lnT w="12700">
                      <a:solidFill>
                        <a:srgbClr val="155F82"/>
                      </a:solidFill>
                      <a:prstDash val="solid"/>
                    </a:lnT>
                    <a:solidFill>
                      <a:srgbClr val="155F82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95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980" marB="0">
                    <a:lnT w="12700">
                      <a:solidFill>
                        <a:srgbClr val="155F82"/>
                      </a:solidFill>
                      <a:prstDash val="solid"/>
                    </a:lnT>
                    <a:solidFill>
                      <a:srgbClr val="155F82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Class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60" dirty="0">
                          <a:latin typeface="Arial"/>
                          <a:cs typeface="Arial"/>
                        </a:rPr>
                        <a:t>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980" marB="0"/>
                </a:tc>
                <a:tc>
                  <a:txBody>
                    <a:bodyPr/>
                    <a:lstStyle/>
                    <a:p>
                      <a:pPr marL="133350"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76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9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88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98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Class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60" dirty="0">
                          <a:latin typeface="Arial"/>
                          <a:cs typeface="Arial"/>
                        </a:rPr>
                        <a:t>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980" marB="0">
                    <a:lnB w="12700">
                      <a:solidFill>
                        <a:srgbClr val="155F82"/>
                      </a:solidFill>
                      <a:prstDash val="solid"/>
                    </a:lnB>
                    <a:solidFill>
                      <a:srgbClr val="155F82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33350"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84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980" marB="0">
                    <a:lnB w="12700">
                      <a:solidFill>
                        <a:srgbClr val="155F82"/>
                      </a:solidFill>
                      <a:prstDash val="solid"/>
                    </a:lnB>
                    <a:solidFill>
                      <a:srgbClr val="155F82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980" marB="0">
                    <a:lnB w="12700">
                      <a:solidFill>
                        <a:srgbClr val="155F82"/>
                      </a:solidFill>
                      <a:prstDash val="solid"/>
                    </a:lnB>
                    <a:solidFill>
                      <a:srgbClr val="155F82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3" name="object 33"/>
          <p:cNvSpPr txBox="1"/>
          <p:nvPr/>
        </p:nvSpPr>
        <p:spPr>
          <a:xfrm>
            <a:off x="1251915" y="3658361"/>
            <a:ext cx="4368165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2885" indent="-21018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first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here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251915" y="4056655"/>
            <a:ext cx="6467475" cy="2169795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222885" indent="-210185">
              <a:lnSpc>
                <a:spcPct val="100000"/>
              </a:lnSpc>
              <a:spcBef>
                <a:spcPts val="88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second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first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715"/>
              </a:spcBef>
            </a:pPr>
            <a:r>
              <a:rPr sz="2400" b="1" spc="-10" dirty="0">
                <a:latin typeface="Calibri"/>
                <a:cs typeface="Calibri"/>
              </a:rPr>
              <a:t>Acknowledgement</a:t>
            </a:r>
            <a:endParaRPr sz="24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844"/>
              </a:spcBef>
              <a:buFont typeface="Arial"/>
              <a:buChar char="•"/>
              <a:tabLst>
                <a:tab pos="222885" algn="l"/>
              </a:tabLst>
            </a:pPr>
            <a:r>
              <a:rPr sz="2200" dirty="0">
                <a:latin typeface="Calibri"/>
                <a:cs typeface="Calibri"/>
              </a:rPr>
              <a:t>Add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your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first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bullet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point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here</a:t>
            </a:r>
            <a:endParaRPr sz="2200">
              <a:latin typeface="Calibri"/>
              <a:cs typeface="Calibri"/>
            </a:endParaRPr>
          </a:p>
        </p:txBody>
      </p:sp>
      <p:pic>
        <p:nvPicPr>
          <p:cNvPr id="35" name="object 35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01612" y="5749706"/>
            <a:ext cx="11985806" cy="110829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163</Words>
  <Application>Microsoft Office PowerPoint</Application>
  <PresentationFormat>Widescreen</PresentationFormat>
  <Paragraphs>51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Title of the abstract</vt:lpstr>
      <vt:lpstr>Background</vt:lpstr>
      <vt:lpstr>Methods</vt:lpstr>
      <vt:lpstr>Results and 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Reviewer</dc:creator>
  <cp:lastModifiedBy>Sampath Lokugalappatti</cp:lastModifiedBy>
  <cp:revision>2</cp:revision>
  <dcterms:created xsi:type="dcterms:W3CDTF">2025-08-14T17:18:47Z</dcterms:created>
  <dcterms:modified xsi:type="dcterms:W3CDTF">2025-08-14T17:29:39Z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2025-08-14T00:00:00Z</vt:filetime>
  </property>
  <property fmtid="{D5CDD505-2E9C-101B-9397-08002B2CF9AE}" pid="5" name="Producer">
    <vt:lpwstr>3-Heights(TM) PDF Security Shell 4.8.25.2 (http://www.pdf-tools.com)</vt:lpwstr>
  </property>
</Properties>
</file>